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689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261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89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2308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5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4B4A-3511-8D2C-830B-9AD1DD971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1A3AD-4F0F-C6AE-C6A4-3F56E38D2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AA5ED-ADD5-2871-4E6B-BB809632F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FA7E5-A2C8-477D-A712-05C62043A4C3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A37B6-14ED-F7DF-2A83-A2DEFE39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49E44-54A4-F232-6F03-3FE00E8E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20C1-E0D7-4DB6-A09D-ABFA9BC8C4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69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36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917A45-833C-6CD9-0A3A-7D3F16E2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090"/>
            <a:ext cx="12192000" cy="48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9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F88AB9-F6C9-1322-654A-706511AE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505"/>
            <a:ext cx="12192000" cy="63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2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9D559-BD64-C7E5-6957-DCF15D7CC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147"/>
            <a:ext cx="12192000" cy="52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9DA1A-C9AE-2BF2-6917-01BC5BEA0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762"/>
            <a:ext cx="12192000" cy="603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2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9BB2B-54D2-BCDE-F318-3AB0EE7E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945"/>
            <a:ext cx="12192000" cy="57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6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FCF99-00D6-6857-2BFB-49EDBBAB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642"/>
            <a:ext cx="12192000" cy="59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2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E0446-F499-B1DB-9FBA-BD4DB328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399"/>
            <a:ext cx="12192000" cy="54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09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6C659-FC0C-6F6E-C430-33C6602A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918"/>
            <a:ext cx="12192000" cy="62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09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17790-4B45-361C-6A42-6B8B40C2E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228"/>
            <a:ext cx="12192000" cy="6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70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ACAF2-601E-5C32-63F8-0327B4919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233"/>
            <a:ext cx="12192000" cy="585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6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F6B08-AE47-05DC-7F52-6808D04B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741"/>
            <a:ext cx="12192000" cy="555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9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922D1-ECD4-4216-22FD-154CACC7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968"/>
            <a:ext cx="12192000" cy="617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4627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2025-03-10T17:19:47Z</dcterms:created>
  <dcterms:modified xsi:type="dcterms:W3CDTF">2025-03-10T17:25:27Z</dcterms:modified>
</cp:coreProperties>
</file>